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81" d="100"/>
          <a:sy n="8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5FEC556-0709-4FB7-AE64-4F925AC21703}" type="datetimeFigureOut">
              <a:rPr lang="pl-PL" smtClean="0"/>
              <a:t>2013-12-26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98DCA3C-48F1-405C-8F70-914875ACB0F3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C556-0709-4FB7-AE64-4F925AC21703}" type="datetimeFigureOut">
              <a:rPr lang="pl-PL" smtClean="0"/>
              <a:t>2013-12-26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CA3C-48F1-405C-8F70-914875ACB0F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C556-0709-4FB7-AE64-4F925AC21703}" type="datetimeFigureOut">
              <a:rPr lang="pl-PL" smtClean="0"/>
              <a:t>2013-12-26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CA3C-48F1-405C-8F70-914875ACB0F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C556-0709-4FB7-AE64-4F925AC21703}" type="datetimeFigureOut">
              <a:rPr lang="pl-PL" smtClean="0"/>
              <a:t>2013-12-26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CA3C-48F1-405C-8F70-914875ACB0F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C556-0709-4FB7-AE64-4F925AC21703}" type="datetimeFigureOut">
              <a:rPr lang="pl-PL" smtClean="0"/>
              <a:t>2013-12-26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CA3C-48F1-405C-8F70-914875ACB0F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C556-0709-4FB7-AE64-4F925AC21703}" type="datetimeFigureOut">
              <a:rPr lang="pl-PL" smtClean="0"/>
              <a:t>2013-12-26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CA3C-48F1-405C-8F70-914875ACB0F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C556-0709-4FB7-AE64-4F925AC21703}" type="datetimeFigureOut">
              <a:rPr lang="pl-PL" smtClean="0"/>
              <a:t>2013-12-26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CA3C-48F1-405C-8F70-914875ACB0F3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C556-0709-4FB7-AE64-4F925AC21703}" type="datetimeFigureOut">
              <a:rPr lang="pl-PL" smtClean="0"/>
              <a:t>2013-12-26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CA3C-48F1-405C-8F70-914875ACB0F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C556-0709-4FB7-AE64-4F925AC21703}" type="datetimeFigureOut">
              <a:rPr lang="pl-PL" smtClean="0"/>
              <a:t>2013-12-26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CA3C-48F1-405C-8F70-914875ACB0F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C556-0709-4FB7-AE64-4F925AC21703}" type="datetimeFigureOut">
              <a:rPr lang="pl-PL" smtClean="0"/>
              <a:t>2013-12-26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CA3C-48F1-405C-8F70-914875ACB0F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C556-0709-4FB7-AE64-4F925AC21703}" type="datetimeFigureOut">
              <a:rPr lang="pl-PL" smtClean="0"/>
              <a:t>2013-12-26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CA3C-48F1-405C-8F70-914875ACB0F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5FEC556-0709-4FB7-AE64-4F925AC21703}" type="datetimeFigureOut">
              <a:rPr lang="pl-PL" smtClean="0"/>
              <a:t>2013-12-26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98DCA3C-48F1-405C-8F70-914875ACB0F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0" y="233010"/>
            <a:ext cx="8902895" cy="590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827584" y="692696"/>
            <a:ext cx="763284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latin typeface="EFN Alegoria" panose="00000400000000000000" pitchFamily="2" charset="0"/>
                <a:cs typeface="EFN Alegoria" panose="00000400000000000000" pitchFamily="2" charset="0"/>
              </a:rPr>
              <a:t>ZNAKI ZAKAZU, CZYLI CZEGO NIE ROBIĆ, ABY ZAPRZYJAŹNIĆ SIĘ Z PRĄDEM</a:t>
            </a:r>
          </a:p>
          <a:p>
            <a:pPr algn="ctr"/>
            <a:endParaRPr lang="pl-PL" sz="4800" dirty="0" smtClean="0">
              <a:latin typeface="EFN Alegoria" panose="00000400000000000000" pitchFamily="2" charset="0"/>
              <a:cs typeface="EFN Alegoria" panose="00000400000000000000" pitchFamily="2" charset="0"/>
            </a:endParaRPr>
          </a:p>
          <a:p>
            <a:pPr algn="ctr"/>
            <a:r>
              <a:rPr lang="pl-PL" sz="2000" dirty="0" smtClean="0">
                <a:latin typeface="EFN Alegoria" panose="00000400000000000000" pitchFamily="2" charset="0"/>
                <a:cs typeface="EFN Alegoria" panose="00000400000000000000" pitchFamily="2" charset="0"/>
              </a:rPr>
              <a:t>Pomysły uczniów klasy III d</a:t>
            </a:r>
          </a:p>
          <a:p>
            <a:pPr algn="ctr"/>
            <a:r>
              <a:rPr lang="pl-PL" sz="2000" dirty="0" smtClean="0">
                <a:latin typeface="EFN Alegoria" panose="00000400000000000000" pitchFamily="2" charset="0"/>
                <a:cs typeface="EFN Alegoria" panose="00000400000000000000" pitchFamily="2" charset="0"/>
              </a:rPr>
              <a:t>Ze szkoły podstawowej im. Janusza Korczaka w komornikach</a:t>
            </a:r>
            <a:endParaRPr lang="pl-PL" sz="2000" dirty="0">
              <a:latin typeface="EFN Alegoria" panose="00000400000000000000" pitchFamily="2" charset="0"/>
              <a:cs typeface="EFN Alegoria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364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5312"/>
            <a:ext cx="7620000" cy="566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0492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3719" y="1164673"/>
            <a:ext cx="6400216" cy="44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07137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71525"/>
            <a:ext cx="7620000" cy="53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89262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2256" y="1069440"/>
            <a:ext cx="6542886" cy="4637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45665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42950"/>
            <a:ext cx="7620000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52845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5732" y="882660"/>
            <a:ext cx="6447743" cy="491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0742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7177" y="941552"/>
            <a:ext cx="6389576" cy="4883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44401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5721" y="1008695"/>
            <a:ext cx="6343559" cy="4559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93093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2133" y="1040315"/>
            <a:ext cx="5976665" cy="4273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080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04850"/>
            <a:ext cx="7620000" cy="544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69666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5312"/>
            <a:ext cx="7620000" cy="566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0119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52475"/>
            <a:ext cx="7620000" cy="535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69938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571500"/>
            <a:ext cx="75819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1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81062"/>
            <a:ext cx="7620000" cy="509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0442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980728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EFN Alegoria" panose="00000400000000000000" pitchFamily="2" charset="0"/>
                <a:cs typeface="EFN Alegoria" panose="00000400000000000000" pitchFamily="2" charset="0"/>
              </a:rPr>
              <a:t>Pamiętamy, że prąd jest nam bardzo potrzebny i trudno wyobrazić sobie życie bez energii elektrycznej, </a:t>
            </a:r>
          </a:p>
          <a:p>
            <a:pPr algn="ctr"/>
            <a:r>
              <a:rPr lang="pl-PL" sz="2800" b="1" dirty="0" smtClean="0">
                <a:latin typeface="EFN Alegoria" panose="00000400000000000000" pitchFamily="2" charset="0"/>
                <a:cs typeface="EFN Alegoria" panose="00000400000000000000" pitchFamily="2" charset="0"/>
              </a:rPr>
              <a:t>ale obchodzić się z nim </a:t>
            </a:r>
          </a:p>
          <a:p>
            <a:pPr algn="ctr"/>
            <a:r>
              <a:rPr lang="pl-PL" sz="2800" b="1" dirty="0" smtClean="0">
                <a:latin typeface="EFN Alegoria" panose="00000400000000000000" pitchFamily="2" charset="0"/>
                <a:cs typeface="EFN Alegoria" panose="00000400000000000000" pitchFamily="2" charset="0"/>
              </a:rPr>
              <a:t>trzeba bardzo rozważnie.</a:t>
            </a:r>
          </a:p>
          <a:p>
            <a:pPr algn="ctr"/>
            <a:endParaRPr lang="pl-PL" sz="2800" b="1" dirty="0" smtClean="0">
              <a:latin typeface="EFN Alegoria" panose="00000400000000000000" pitchFamily="2" charset="0"/>
              <a:cs typeface="EFN Alegoria" panose="00000400000000000000" pitchFamily="2" charset="0"/>
            </a:endParaRPr>
          </a:p>
          <a:p>
            <a:pPr algn="ctr"/>
            <a:endParaRPr lang="pl-PL" sz="2800" b="1" dirty="0">
              <a:latin typeface="EFN Alegoria" panose="00000400000000000000" pitchFamily="2" charset="0"/>
              <a:cs typeface="EFN Alegoria" panose="00000400000000000000" pitchFamily="2" charset="0"/>
            </a:endParaRPr>
          </a:p>
          <a:p>
            <a:pPr algn="ctr"/>
            <a:r>
              <a:rPr lang="pl-PL" sz="2800" b="1" dirty="0" smtClean="0">
                <a:latin typeface="EFN Alegoria" panose="00000400000000000000" pitchFamily="2" charset="0"/>
                <a:cs typeface="EFN Alegoria" panose="00000400000000000000" pitchFamily="2" charset="0"/>
              </a:rPr>
              <a:t>Uczniowie klasy III d dziękują za uwagę</a:t>
            </a:r>
            <a:endParaRPr lang="pl-PL" sz="2800" b="1" dirty="0">
              <a:latin typeface="EFN Alegoria" panose="00000400000000000000" pitchFamily="2" charset="0"/>
              <a:cs typeface="EFN Alegoria" panose="00000400000000000000" pitchFamily="2" charset="0"/>
            </a:endParaRPr>
          </a:p>
        </p:txBody>
      </p:sp>
      <p:pic>
        <p:nvPicPr>
          <p:cNvPr id="1026" name="Picture 2" descr="http://mm.salon24.pl.s3.amazonaws.com/09/a3/09a3967fc5c56c68e621eb4a985c9d66,2,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46" y="479715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9041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28675"/>
            <a:ext cx="7620000" cy="520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75262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42950"/>
            <a:ext cx="7620000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5237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7823" y="1167286"/>
            <a:ext cx="6417351" cy="4460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34035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571500"/>
            <a:ext cx="71247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3012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0468" y="1299971"/>
            <a:ext cx="6347012" cy="426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84181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8998" y="1155361"/>
            <a:ext cx="6165286" cy="4523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76395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1537" y="1223908"/>
            <a:ext cx="6281206" cy="440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78298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TC101790492[[fn=Szkicownik]]</Template>
  <TotalTime>38</TotalTime>
  <Words>60</Words>
  <Application>Microsoft Office PowerPoint</Application>
  <PresentationFormat>Pokaz na ekranie (4:3)</PresentationFormat>
  <Paragraphs>10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Sketchbook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4</cp:revision>
  <dcterms:created xsi:type="dcterms:W3CDTF">2013-12-25T22:14:57Z</dcterms:created>
  <dcterms:modified xsi:type="dcterms:W3CDTF">2013-12-26T12:30:12Z</dcterms:modified>
</cp:coreProperties>
</file>