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59" r:id="rId5"/>
    <p:sldId id="263" r:id="rId6"/>
    <p:sldId id="258" r:id="rId7"/>
    <p:sldId id="260" r:id="rId8"/>
    <p:sldId id="261" r:id="rId9"/>
    <p:sldId id="262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5801-0110-4157-B940-5DC3B3723BBA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64E0-4372-4399-AA9F-4812338D67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5801-0110-4157-B940-5DC3B3723BBA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64E0-4372-4399-AA9F-4812338D67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5801-0110-4157-B940-5DC3B3723BBA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64E0-4372-4399-AA9F-4812338D67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5801-0110-4157-B940-5DC3B3723BBA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64E0-4372-4399-AA9F-4812338D67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5801-0110-4157-B940-5DC3B3723BBA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64E0-4372-4399-AA9F-4812338D67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5801-0110-4157-B940-5DC3B3723BBA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64E0-4372-4399-AA9F-4812338D67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5801-0110-4157-B940-5DC3B3723BBA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64E0-4372-4399-AA9F-4812338D67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5801-0110-4157-B940-5DC3B3723BBA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64E0-4372-4399-AA9F-4812338D67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5801-0110-4157-B940-5DC3B3723BBA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64E0-4372-4399-AA9F-4812338D67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5801-0110-4157-B940-5DC3B3723BBA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64E0-4372-4399-AA9F-4812338D67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5801-0110-4157-B940-5DC3B3723BBA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3764E0-4372-4399-AA9F-4812338D676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545801-0110-4157-B940-5DC3B3723BBA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3764E0-4372-4399-AA9F-4812338D676D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sh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fakty.bialystok.pl/wp-content/uploads/2014/05/kot-mleczys%C5%82a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824137" cy="2725802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1115616" y="764704"/>
            <a:ext cx="7128792" cy="5509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4800" b="1" dirty="0" smtClean="0">
                <a:latin typeface="Comic Sans MS" pitchFamily="66" charset="0"/>
              </a:rPr>
              <a:t>„PIJ MLEKO, BĘDZIESZ WIELKI”, czyli portrety Kota </a:t>
            </a:r>
            <a:r>
              <a:rPr lang="pl-PL" sz="4800" b="1" dirty="0" err="1" smtClean="0">
                <a:latin typeface="Comic Sans MS" pitchFamily="66" charset="0"/>
              </a:rPr>
              <a:t>Mlekopija</a:t>
            </a:r>
            <a:r>
              <a:rPr lang="pl-PL" sz="4800" b="1" dirty="0" smtClean="0">
                <a:latin typeface="Comic Sans MS" pitchFamily="66" charset="0"/>
              </a:rPr>
              <a:t> autorstwa uczniów klasy II i</a:t>
            </a:r>
            <a:endParaRPr lang="pl-PL" sz="4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620688"/>
            <a:ext cx="7403634" cy="5328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404664"/>
            <a:ext cx="4407229" cy="6165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88640"/>
            <a:ext cx="4387163" cy="6381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32656"/>
            <a:ext cx="4139636" cy="6021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32656"/>
            <a:ext cx="4202286" cy="59988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32656"/>
            <a:ext cx="4351035" cy="6165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ot Jas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32656"/>
            <a:ext cx="4244679" cy="6093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ot O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32656"/>
            <a:ext cx="4262730" cy="6165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órnik maj 2016 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32656"/>
            <a:ext cx="4258351" cy="61194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órnik maj 2016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04664"/>
            <a:ext cx="4014192" cy="6021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60648"/>
            <a:ext cx="4526036" cy="63662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osmcuiavia.pl/img/szklanka_male.jpg"/>
          <p:cNvPicPr>
            <a:picLocks noChangeAspect="1" noChangeArrowheads="1"/>
          </p:cNvPicPr>
          <p:nvPr/>
        </p:nvPicPr>
        <p:blipFill>
          <a:blip r:embed="rId2" cstate="print"/>
          <a:srcRect l="2298" r="48299"/>
          <a:stretch>
            <a:fillRect/>
          </a:stretch>
        </p:blipFill>
        <p:spPr bwMode="auto">
          <a:xfrm>
            <a:off x="719464" y="476672"/>
            <a:ext cx="7596952" cy="5842452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899592" y="836712"/>
            <a:ext cx="74888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Comic Sans MS" pitchFamily="66" charset="0"/>
              </a:rPr>
              <a:t>Aby dostarczyć organizmowi tyle samo wapnia, ile jest w jednym kartoniku mleka, trzeba zjeść:</a:t>
            </a:r>
          </a:p>
          <a:p>
            <a:pPr>
              <a:buFontTx/>
              <a:buChar char="-"/>
            </a:pPr>
            <a:r>
              <a:rPr lang="pl-PL" sz="2400" b="1" dirty="0" smtClean="0">
                <a:latin typeface="Comic Sans MS" pitchFamily="66" charset="0"/>
              </a:rPr>
              <a:t> 8 kg jabłek,</a:t>
            </a:r>
          </a:p>
          <a:p>
            <a:r>
              <a:rPr lang="pl-PL" sz="2400" b="1" dirty="0" smtClean="0">
                <a:latin typeface="Comic Sans MS" pitchFamily="66" charset="0"/>
              </a:rPr>
              <a:t>- 2 duże bochenki chleba,</a:t>
            </a:r>
          </a:p>
          <a:p>
            <a:pPr>
              <a:buFontTx/>
              <a:buChar char="-"/>
            </a:pPr>
            <a:r>
              <a:rPr lang="pl-PL" sz="2400" b="1" dirty="0" smtClean="0">
                <a:latin typeface="Comic Sans MS" pitchFamily="66" charset="0"/>
              </a:rPr>
              <a:t> 5 kotletów schabowych,</a:t>
            </a:r>
          </a:p>
          <a:p>
            <a:pPr>
              <a:buFontTx/>
              <a:buChar char="-"/>
            </a:pPr>
            <a:r>
              <a:rPr lang="pl-PL" sz="2400" b="1" dirty="0" smtClean="0">
                <a:latin typeface="Comic Sans MS" pitchFamily="66" charset="0"/>
              </a:rPr>
              <a:t> 4 kg szynki,</a:t>
            </a:r>
          </a:p>
          <a:p>
            <a:pPr>
              <a:buFontTx/>
              <a:buChar char="-"/>
            </a:pPr>
            <a:r>
              <a:rPr lang="pl-PL" sz="2400" b="1" dirty="0" smtClean="0">
                <a:latin typeface="Comic Sans MS" pitchFamily="66" charset="0"/>
              </a:rPr>
              <a:t> 67 parówek,</a:t>
            </a:r>
          </a:p>
          <a:p>
            <a:pPr>
              <a:buFontTx/>
              <a:buChar char="-"/>
            </a:pPr>
            <a:r>
              <a:rPr lang="pl-PL" sz="2400" b="1" dirty="0" smtClean="0">
                <a:latin typeface="Comic Sans MS" pitchFamily="66" charset="0"/>
              </a:rPr>
              <a:t> 2 małe topione serki,</a:t>
            </a:r>
          </a:p>
          <a:p>
            <a:pPr>
              <a:buFontTx/>
              <a:buChar char="-"/>
            </a:pPr>
            <a:r>
              <a:rPr lang="pl-PL" sz="2400" b="1" dirty="0" smtClean="0">
                <a:latin typeface="Comic Sans MS" pitchFamily="66" charset="0"/>
              </a:rPr>
              <a:t> 2 cienkie plasterki żółtego sera,</a:t>
            </a:r>
          </a:p>
          <a:p>
            <a:pPr>
              <a:buFontTx/>
              <a:buChar char="-"/>
            </a:pPr>
            <a:r>
              <a:rPr lang="pl-PL" sz="2400" b="1" dirty="0" smtClean="0">
                <a:latin typeface="Comic Sans MS" pitchFamily="66" charset="0"/>
              </a:rPr>
              <a:t> 5 – 6 naleśników,</a:t>
            </a:r>
          </a:p>
          <a:p>
            <a:pPr>
              <a:buFontTx/>
              <a:buChar char="-"/>
            </a:pPr>
            <a:r>
              <a:rPr lang="pl-PL" sz="2400" b="1" dirty="0" smtClean="0">
                <a:latin typeface="Comic Sans MS" pitchFamily="66" charset="0"/>
              </a:rPr>
              <a:t> 12 pierogów z serem,</a:t>
            </a:r>
          </a:p>
          <a:p>
            <a:pPr>
              <a:buFontTx/>
              <a:buChar char="-"/>
            </a:pPr>
            <a:r>
              <a:rPr lang="pl-PL" sz="2400" b="1" dirty="0" smtClean="0">
                <a:latin typeface="Comic Sans MS" pitchFamily="66" charset="0"/>
              </a:rPr>
              <a:t> 1 kg pomarańczy,</a:t>
            </a:r>
          </a:p>
          <a:p>
            <a:r>
              <a:rPr lang="pl-PL" sz="2400" b="1" dirty="0" smtClean="0">
                <a:latin typeface="Comic Sans MS" pitchFamily="66" charset="0"/>
              </a:rPr>
              <a:t>- ½ kg warzyw</a:t>
            </a:r>
            <a:r>
              <a:rPr lang="pl-PL" sz="2400" dirty="0" smtClean="0">
                <a:latin typeface="Comic Sans MS" pitchFamily="66" charset="0"/>
              </a:rPr>
              <a:t>.</a:t>
            </a:r>
            <a:endParaRPr lang="pl-PL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32656"/>
            <a:ext cx="4171032" cy="60326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04664"/>
            <a:ext cx="4288600" cy="6021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76672"/>
            <a:ext cx="4197821" cy="6003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32656"/>
            <a:ext cx="4190834" cy="5949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32656"/>
            <a:ext cx="4300217" cy="6093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32656"/>
            <a:ext cx="4179961" cy="60229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32656"/>
            <a:ext cx="4316085" cy="6093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204</TotalTime>
  <Words>93</Words>
  <Application>Microsoft Office PowerPoint</Application>
  <PresentationFormat>Pokaz na ekranie (4:3)</PresentationFormat>
  <Paragraphs>13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Przepływ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Company>trans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Rysiek jach</dc:creator>
  <cp:lastModifiedBy>Rysiek jach</cp:lastModifiedBy>
  <cp:revision>22</cp:revision>
  <dcterms:created xsi:type="dcterms:W3CDTF">2016-04-17T14:52:00Z</dcterms:created>
  <dcterms:modified xsi:type="dcterms:W3CDTF">2016-05-03T19:09:36Z</dcterms:modified>
</cp:coreProperties>
</file>