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7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6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0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3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0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6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9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5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5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4883-4127-4270-AF9E-FE0D682F85C1}" type="datetimeFigureOut">
              <a:rPr lang="pl-PL" smtClean="0"/>
              <a:t>2012-02-03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685A2-3430-4612-9478-84DA22186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93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93096"/>
            <a:ext cx="2324100" cy="19621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728192" cy="216024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53960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„CHOĆ BARDZO LUBIĘ SŁODYCZE, </a:t>
            </a:r>
            <a:br>
              <a:rPr lang="pl-PL" b="1" dirty="0" smtClean="0"/>
            </a:br>
            <a:r>
              <a:rPr lang="pl-PL" b="1" dirty="0" smtClean="0"/>
              <a:t>ZE ZDROWIEM BARDZIEJ SIĘ LICZĘ.”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3024336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</a:rPr>
              <a:t>„ZAMIAST SŁODKICH NAPOJÓW ZWYKŁĄ WODĘ WYPIĆ WOLĘ!”</a:t>
            </a:r>
          </a:p>
          <a:p>
            <a:r>
              <a:rPr lang="pl-PL" sz="4000" b="1" dirty="0" smtClean="0">
                <a:solidFill>
                  <a:schemeClr val="tx1"/>
                </a:solidFill>
              </a:rPr>
              <a:t>czyli plakaty klasy I d</a:t>
            </a:r>
          </a:p>
          <a:p>
            <a:endParaRPr lang="pl-P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2" y="620688"/>
            <a:ext cx="824498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7" y="620688"/>
            <a:ext cx="8040978" cy="53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5" y="620688"/>
            <a:ext cx="8040978" cy="53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9" y="592842"/>
            <a:ext cx="8082931" cy="53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9466"/>
            <a:ext cx="4248471" cy="58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3"/>
            <a:ext cx="7824005" cy="51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71500"/>
            <a:ext cx="4176464" cy="58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5" y="692696"/>
            <a:ext cx="7932492" cy="52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71500"/>
            <a:ext cx="4248471" cy="58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848054"/>
            <a:ext cx="8010923" cy="531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Oto nasz zwycięski plakat</a:t>
            </a:r>
            <a:endParaRPr lang="pl-PL" sz="3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14" r="97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08720"/>
            <a:ext cx="2113087" cy="1945382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3744416" cy="5644848"/>
          </a:xfrm>
        </p:spPr>
      </p:pic>
    </p:spTree>
    <p:extLst>
      <p:ext uri="{BB962C8B-B14F-4D97-AF65-F5344CB8AC3E}">
        <p14:creationId xmlns:p14="http://schemas.microsoft.com/office/powerpoint/2010/main" val="33791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7771"/>
            <a:ext cx="4464496" cy="60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 smtClean="0"/>
              <a:t>„OD SŁODYCZY SZYBKO TYJESZ,</a:t>
            </a:r>
            <a:br>
              <a:rPr lang="pl-PL" dirty="0" smtClean="0"/>
            </a:br>
            <a:r>
              <a:rPr lang="pl-PL" dirty="0" smtClean="0"/>
              <a:t>Z OWOCAMI ZDROWO ŻYJESZ!”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9472" y="3861048"/>
            <a:ext cx="6400800" cy="17526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Już wkrótce zapraszamy do naszej </a:t>
            </a:r>
          </a:p>
          <a:p>
            <a:r>
              <a:rPr lang="pl-PL" sz="3600" b="1" dirty="0" smtClean="0">
                <a:solidFill>
                  <a:srgbClr val="FF0000"/>
                </a:solidFill>
              </a:rPr>
              <a:t>„Książki Zdrowych Słodyczy”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"/>
          <a:stretch/>
        </p:blipFill>
        <p:spPr>
          <a:xfrm>
            <a:off x="6588224" y="3163707"/>
            <a:ext cx="2345571" cy="29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5373216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A ten był tuż za nim</a:t>
            </a:r>
            <a:endParaRPr lang="pl-PL" sz="3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" b="100000" l="9524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569721"/>
            <a:ext cx="1440160" cy="1325862"/>
          </a:xfrm>
          <a:prstGeom prst="rect">
            <a:avLst/>
          </a:prstGeom>
        </p:spPr>
      </p:pic>
      <p:pic>
        <p:nvPicPr>
          <p:cNvPr id="4" name="Symbol zastępczy obrazu 3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r="5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51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Inne też znakomicie promowały zdrowe odżywianie</a:t>
            </a:r>
            <a:endParaRPr lang="pl-PL" sz="28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40768"/>
            <a:ext cx="7620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0112"/>
            <a:ext cx="7620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71500"/>
            <a:ext cx="453650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764704"/>
            <a:ext cx="7824005" cy="51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0258"/>
            <a:ext cx="7770440" cy="51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64850"/>
            <a:ext cx="7974444" cy="52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52</Words>
  <Application>Microsoft Office PowerPoint</Application>
  <PresentationFormat>Pokaz na ekranie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„CHOĆ BARDZO LUBIĘ SŁODYCZE,  ZE ZDROWIEM BARDZIEJ SIĘ LICZĘ.”</vt:lpstr>
      <vt:lpstr>Oto nasz zwycięski plakat</vt:lpstr>
      <vt:lpstr>A ten był tuż za nim</vt:lpstr>
      <vt:lpstr>Inne też znakomicie promowały zdrowe odżywianie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„OD SŁODYCZY SZYBKO TYJESZ, Z OWOCAMI ZDROWO ŻYJESZ!”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CHOĆ BARDZO LUBIĘ SŁODYCZE,  ZE ZDROWIEM BARDZIEJ SIĘ LICZĘ.</dc:title>
  <dc:creator>user</dc:creator>
  <cp:lastModifiedBy>user</cp:lastModifiedBy>
  <cp:revision>9</cp:revision>
  <dcterms:created xsi:type="dcterms:W3CDTF">2012-02-03T16:16:43Z</dcterms:created>
  <dcterms:modified xsi:type="dcterms:W3CDTF">2012-02-03T18:48:04Z</dcterms:modified>
</cp:coreProperties>
</file>